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5112568" cy="576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Заходим </a:t>
            </a:r>
            <a:r>
              <a:rPr lang="ru-RU" sz="2000" dirty="0"/>
              <a:t>в личный кабинет ГИС ЖКХ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64704"/>
            <a:ext cx="8572500" cy="609329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5796136" y="234888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Информация </a:t>
            </a:r>
            <a:r>
              <a:rPr lang="ru-RU" sz="2000" dirty="0"/>
              <a:t>выгружается в статусе проект, после этого нужно зайти на вкладку "Проект" и разместить информацию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08911" cy="5616624"/>
          </a:xfrm>
        </p:spPr>
      </p:pic>
      <p:sp>
        <p:nvSpPr>
          <p:cNvPr id="5" name="Стрелка вправо 4"/>
          <p:cNvSpPr/>
          <p:nvPr/>
        </p:nvSpPr>
        <p:spPr>
          <a:xfrm>
            <a:off x="3995936" y="357301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9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Идентификатор </a:t>
            </a:r>
            <a:r>
              <a:rPr lang="ru-RU" sz="2200" dirty="0"/>
              <a:t>основания можно получить из шаблона экспорта оснований для размещения информации об объеме и качестве КР и КУ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68951" cy="5544616"/>
          </a:xfrm>
        </p:spPr>
      </p:pic>
      <p:sp>
        <p:nvSpPr>
          <p:cNvPr id="5" name="Стрелка вправо 4"/>
          <p:cNvSpPr/>
          <p:nvPr/>
        </p:nvSpPr>
        <p:spPr>
          <a:xfrm>
            <a:off x="4427984" y="429309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3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Код </a:t>
            </a:r>
            <a:r>
              <a:rPr lang="ru-RU" sz="2000" dirty="0" err="1"/>
              <a:t>фиас</a:t>
            </a:r>
            <a:r>
              <a:rPr lang="ru-RU" sz="2000" dirty="0"/>
              <a:t> можно выгрузить путем выгрузки шаблона по объектам жилищного фонда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568952" cy="5832648"/>
          </a:xfrm>
        </p:spPr>
      </p:pic>
      <p:sp>
        <p:nvSpPr>
          <p:cNvPr id="5" name="Стрелка вправо 4"/>
          <p:cNvSpPr/>
          <p:nvPr/>
        </p:nvSpPr>
        <p:spPr>
          <a:xfrm>
            <a:off x="1259632" y="479715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объектах </a:t>
            </a:r>
            <a:r>
              <a:rPr lang="ru-RU" sz="2000" dirty="0"/>
              <a:t>управления заходим на вкладку " Информация об объеме и качестве коммунальных ресурсов и услуг"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050"/>
            <a:ext cx="8280919" cy="5833318"/>
          </a:xfrm>
        </p:spPr>
      </p:pic>
      <p:sp>
        <p:nvSpPr>
          <p:cNvPr id="5" name="Стрелка вправо 4"/>
          <p:cNvSpPr/>
          <p:nvPr/>
        </p:nvSpPr>
        <p:spPr>
          <a:xfrm>
            <a:off x="2123728" y="443711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Заходим </a:t>
            </a:r>
            <a:r>
              <a:rPr lang="ru-RU" sz="2000" dirty="0"/>
              <a:t>на вкладку действия с шаблонами далее загружаем информацию о перерывах путем подгрузки шаблона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6943" cy="5472608"/>
          </a:xfrm>
        </p:spPr>
      </p:pic>
      <p:sp>
        <p:nvSpPr>
          <p:cNvPr id="5" name="Стрелка вправо 4"/>
          <p:cNvSpPr/>
          <p:nvPr/>
        </p:nvSpPr>
        <p:spPr>
          <a:xfrm>
            <a:off x="4211960" y="443711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1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Шаблон </a:t>
            </a:r>
            <a:r>
              <a:rPr lang="ru-RU" sz="2000" dirty="0"/>
              <a:t>и его описание можно найти на вкладке регламенты и инструкции относящиеся к управляющим организациям, ТСЖ</a:t>
            </a:r>
            <a:r>
              <a:rPr lang="ru-RU" sz="2000" dirty="0" smtClean="0"/>
              <a:t>, ЖК, ЖСК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352927" cy="5688632"/>
          </a:xfrm>
        </p:spPr>
      </p:pic>
      <p:sp>
        <p:nvSpPr>
          <p:cNvPr id="5" name="Стрелка вправо 4"/>
          <p:cNvSpPr/>
          <p:nvPr/>
        </p:nvSpPr>
        <p:spPr>
          <a:xfrm>
            <a:off x="1691680" y="386104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4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Выбираем </a:t>
            </a:r>
            <a:r>
              <a:rPr lang="ru-RU" sz="2000" dirty="0"/>
              <a:t>вкладку Шаблон и  нажимаем поиск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568951" cy="5760640"/>
          </a:xfrm>
        </p:spPr>
      </p:pic>
      <p:sp>
        <p:nvSpPr>
          <p:cNvPr id="5" name="Стрелка вправо 4"/>
          <p:cNvSpPr/>
          <p:nvPr/>
        </p:nvSpPr>
        <p:spPr>
          <a:xfrm>
            <a:off x="1403648" y="4385351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5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Скачиваем </a:t>
            </a:r>
            <a:r>
              <a:rPr lang="ru-RU" sz="2000" dirty="0"/>
              <a:t>файл для УО либо ТСЖ,ЖК, ЖСК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640959" cy="5760640"/>
          </a:xfrm>
        </p:spPr>
      </p:pic>
    </p:spTree>
    <p:extLst>
      <p:ext uri="{BB962C8B-B14F-4D97-AF65-F5344CB8AC3E}">
        <p14:creationId xmlns:p14="http://schemas.microsoft.com/office/powerpoint/2010/main" val="293307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 </a:t>
            </a:r>
            <a:r>
              <a:rPr lang="ru-RU" sz="2000" dirty="0"/>
              <a:t>списка файлов нужно выбрать первый файл "Описание полей шаблона импорта информации о перерывах"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24936" cy="5760640"/>
          </a:xfrm>
        </p:spPr>
      </p:pic>
    </p:spTree>
    <p:extLst>
      <p:ext uri="{BB962C8B-B14F-4D97-AF65-F5344CB8AC3E}">
        <p14:creationId xmlns:p14="http://schemas.microsoft.com/office/powerpoint/2010/main" val="33315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Из списка файлов нужно выбрать второй файл Шаблон импорта информации о перерывах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68951" cy="5544616"/>
          </a:xfrm>
        </p:spPr>
      </p:pic>
    </p:spTree>
    <p:extLst>
      <p:ext uri="{BB962C8B-B14F-4D97-AF65-F5344CB8AC3E}">
        <p14:creationId xmlns:p14="http://schemas.microsoft.com/office/powerpoint/2010/main" val="41764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Подгружаем </a:t>
            </a:r>
            <a:r>
              <a:rPr lang="ru-RU" sz="2200" dirty="0"/>
              <a:t>заполненный </a:t>
            </a:r>
            <a:r>
              <a:rPr lang="ru-RU" sz="2200" dirty="0" smtClean="0"/>
              <a:t>шаблон, </a:t>
            </a:r>
            <a:r>
              <a:rPr lang="ru-RU" sz="2200" dirty="0"/>
              <a:t>его </a:t>
            </a:r>
            <a:r>
              <a:rPr lang="ru-RU" sz="2200" dirty="0" smtClean="0"/>
              <a:t>подгрузку </a:t>
            </a:r>
            <a:r>
              <a:rPr lang="ru-RU" sz="2200" dirty="0"/>
              <a:t>и правильность размещения можно посмотреть в реестре обработки файлов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59" cy="5688632"/>
          </a:xfrm>
        </p:spPr>
      </p:pic>
      <p:sp>
        <p:nvSpPr>
          <p:cNvPr id="7" name="Стрелка вправо 6"/>
          <p:cNvSpPr/>
          <p:nvPr/>
        </p:nvSpPr>
        <p:spPr>
          <a:xfrm>
            <a:off x="4427984" y="256490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74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Заходим в личный кабинет ГИС ЖКХ</vt:lpstr>
      <vt:lpstr>В объектах управления заходим на вкладку " Информация об объеме и качестве коммунальных ресурсов и услуг"</vt:lpstr>
      <vt:lpstr>Заходим на вкладку действия с шаблонами далее загружаем информацию о перерывах путем подгрузки шаблона</vt:lpstr>
      <vt:lpstr>Шаблон и его описание можно найти на вкладке регламенты и инструкции относящиеся к управляющим организациям, ТСЖ, ЖК, ЖСК</vt:lpstr>
      <vt:lpstr>Выбираем вкладку Шаблон и  нажимаем поиск</vt:lpstr>
      <vt:lpstr>Скачиваем файл для УО либо ТСЖ,ЖК, ЖСК</vt:lpstr>
      <vt:lpstr>Из списка файлов нужно выбрать первый файл "Описание полей шаблона импорта информации о перерывах"</vt:lpstr>
      <vt:lpstr>Из списка файлов нужно выбрать второй файл Шаблон импорта информации о перерывах</vt:lpstr>
      <vt:lpstr>Подгружаем заполненный шаблон, его подгрузку и правильность размещения можно посмотреть в реестре обработки файлов</vt:lpstr>
      <vt:lpstr>Информация выгружается в статусе проект, после этого нужно зайти на вкладку "Проект" и разместить информацию</vt:lpstr>
      <vt:lpstr>Идентификатор основания можно получить из шаблона экспорта оснований для размещения информации об объеме и качестве КР и КУ</vt:lpstr>
      <vt:lpstr>Код фиас можно выгрузить путем выгрузки шаблона по объектам жилищного фонда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заходим в личный кабинет ГИС ЖКХ</dc:title>
  <dc:creator>Кузьминов Виталий Владимирович</dc:creator>
  <cp:lastModifiedBy>Сидорова Евгения Петровна</cp:lastModifiedBy>
  <cp:revision>5</cp:revision>
  <dcterms:created xsi:type="dcterms:W3CDTF">2021-06-21T08:54:29Z</dcterms:created>
  <dcterms:modified xsi:type="dcterms:W3CDTF">2021-06-21T10:07:08Z</dcterms:modified>
</cp:coreProperties>
</file>